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260" r:id="rId6"/>
    <p:sldId id="265" r:id="rId7"/>
    <p:sldId id="304" r:id="rId8"/>
    <p:sldId id="347" r:id="rId9"/>
    <p:sldId id="306" r:id="rId10"/>
    <p:sldId id="307" r:id="rId11"/>
    <p:sldId id="308" r:id="rId12"/>
    <p:sldId id="310" r:id="rId13"/>
    <p:sldId id="309" r:id="rId14"/>
    <p:sldId id="312" r:id="rId15"/>
    <p:sldId id="314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63" r:id="rId26"/>
    <p:sldId id="325" r:id="rId27"/>
    <p:sldId id="326" r:id="rId28"/>
    <p:sldId id="329" r:id="rId29"/>
    <p:sldId id="333" r:id="rId30"/>
    <p:sldId id="331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167" autoAdjust="0"/>
  </p:normalViewPr>
  <p:slideViewPr>
    <p:cSldViewPr snapToGrid="0" snapToObjects="1">
      <p:cViewPr varScale="1">
        <p:scale>
          <a:sx n="110" d="100"/>
          <a:sy n="110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1CD0-FC34-4A69-8956-75ACF834D739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2F53-BA6C-40E3-90C0-9F5AE5C3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5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0C56-EB7A-6A4F-891C-6A3DEB28D5BC}" type="datetimeFigureOut">
              <a:rPr lang="en-US" smtClean="0"/>
              <a:t>07/21/2020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BC14-B4DC-1646-A38A-1BF73EB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goodlifefitnes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4032672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Corporate Electronic Registration Tool</a:t>
            </a:r>
          </a:p>
          <a:p>
            <a:pPr algn="ctr"/>
            <a:endParaRPr lang="en-US" sz="2000" i="1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hlinkClick r:id="rId3"/>
              </a:rPr>
              <a:t>https://corporate.goodlifefitness.com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5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Page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512627" y="1274985"/>
            <a:ext cx="6640772" cy="4492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184640" y="2013438"/>
            <a:ext cx="1143000" cy="6561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Please provide a personal email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1001B-231D-45FD-B962-F1361BE8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0" y="1336623"/>
            <a:ext cx="6558849" cy="44307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779C8A-597B-4B83-8558-EC080D0E5061}"/>
              </a:ext>
            </a:extLst>
          </p:cNvPr>
          <p:cNvCxnSpPr>
            <a:stCxn id="8" idx="2"/>
          </p:cNvCxnSpPr>
          <p:nvPr/>
        </p:nvCxnSpPr>
        <p:spPr>
          <a:xfrm>
            <a:off x="756140" y="2669629"/>
            <a:ext cx="914398" cy="2318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1D295-6F56-4314-8BE4-AFD3BE597C50}"/>
              </a:ext>
            </a:extLst>
          </p:cNvPr>
          <p:cNvSpPr/>
          <p:nvPr/>
        </p:nvSpPr>
        <p:spPr>
          <a:xfrm>
            <a:off x="118872" y="4961374"/>
            <a:ext cx="1222132" cy="8059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Once all fields are completed, select “I Agree” then click on “Continue”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E2A9AF-24CE-4DDA-A0A4-767E2BEAE66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341004" y="5364354"/>
            <a:ext cx="180664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3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Validate Contact Information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77CA1-D913-41E1-BD3C-33811A37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44" y="1573822"/>
            <a:ext cx="6159311" cy="3576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853F55-8828-4546-B494-1DA71B2CB274}"/>
              </a:ext>
            </a:extLst>
          </p:cNvPr>
          <p:cNvSpPr/>
          <p:nvPr/>
        </p:nvSpPr>
        <p:spPr>
          <a:xfrm>
            <a:off x="246901" y="3264169"/>
            <a:ext cx="1402197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on “Send Code” to send a code to your email address. This will confirm your contact information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461B5-EA41-4ABC-A33D-7943331EC61F}"/>
              </a:ext>
            </a:extLst>
          </p:cNvPr>
          <p:cNvCxnSpPr/>
          <p:nvPr/>
        </p:nvCxnSpPr>
        <p:spPr>
          <a:xfrm>
            <a:off x="1649098" y="3826877"/>
            <a:ext cx="15864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76C7-4F2D-4FC5-A70B-E6312F63BE43}"/>
              </a:ext>
            </a:extLst>
          </p:cNvPr>
          <p:cNvSpPr/>
          <p:nvPr/>
        </p:nvSpPr>
        <p:spPr>
          <a:xfrm>
            <a:off x="6590463" y="4169894"/>
            <a:ext cx="1402197" cy="45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You can also receive the code by phone</a:t>
            </a:r>
          </a:p>
        </p:txBody>
      </p:sp>
    </p:spTree>
    <p:extLst>
      <p:ext uri="{BB962C8B-B14F-4D97-AF65-F5344CB8AC3E}">
        <p14:creationId xmlns:p14="http://schemas.microsoft.com/office/powerpoint/2010/main" val="351946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Password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461B5-EA41-4ABC-A33D-7943331EC61F}"/>
              </a:ext>
            </a:extLst>
          </p:cNvPr>
          <p:cNvCxnSpPr/>
          <p:nvPr/>
        </p:nvCxnSpPr>
        <p:spPr>
          <a:xfrm>
            <a:off x="1649098" y="3826877"/>
            <a:ext cx="15864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76C7-4F2D-4FC5-A70B-E6312F63BE43}"/>
              </a:ext>
            </a:extLst>
          </p:cNvPr>
          <p:cNvSpPr/>
          <p:nvPr/>
        </p:nvSpPr>
        <p:spPr>
          <a:xfrm>
            <a:off x="6590463" y="4169894"/>
            <a:ext cx="1402197" cy="45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You can also receive the code by phone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6A629-EFC1-4BD0-899F-94152197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9" y="1228725"/>
            <a:ext cx="7219950" cy="4400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D18044-FE9F-4F32-8E44-4AC94EA09643}"/>
              </a:ext>
            </a:extLst>
          </p:cNvPr>
          <p:cNvSpPr/>
          <p:nvPr/>
        </p:nvSpPr>
        <p:spPr>
          <a:xfrm>
            <a:off x="729307" y="1224843"/>
            <a:ext cx="7285961" cy="4404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B7AB3B-2A7F-42EA-87AF-97FF7C4F39D2}"/>
              </a:ext>
            </a:extLst>
          </p:cNvPr>
          <p:cNvSpPr/>
          <p:nvPr/>
        </p:nvSpPr>
        <p:spPr>
          <a:xfrm>
            <a:off x="355584" y="4187902"/>
            <a:ext cx="1402197" cy="865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Enter the 6-digit code received by either email or phone, then select a new password</a:t>
            </a:r>
          </a:p>
        </p:txBody>
      </p:sp>
    </p:spTree>
    <p:extLst>
      <p:ext uri="{BB962C8B-B14F-4D97-AF65-F5344CB8AC3E}">
        <p14:creationId xmlns:p14="http://schemas.microsoft.com/office/powerpoint/2010/main" val="97723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Confirmation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40DC8-C09A-4CFB-B819-726010C8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40" y="2051459"/>
            <a:ext cx="6366921" cy="27550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B57FA8-36F6-452A-A038-819DB52C375D}"/>
              </a:ext>
            </a:extLst>
          </p:cNvPr>
          <p:cNvSpPr/>
          <p:nvPr/>
        </p:nvSpPr>
        <p:spPr>
          <a:xfrm>
            <a:off x="509501" y="4031784"/>
            <a:ext cx="1402197" cy="1002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When your password is successfully updated, head back to the Registration Page to complete the membership purchase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639EA-3164-40C9-94FD-4C25E45A42C5}"/>
              </a:ext>
            </a:extLst>
          </p:cNvPr>
          <p:cNvCxnSpPr/>
          <p:nvPr/>
        </p:nvCxnSpPr>
        <p:spPr>
          <a:xfrm>
            <a:off x="1911698" y="4532946"/>
            <a:ext cx="127991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9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Family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049670" y="1455641"/>
            <a:ext cx="7470076" cy="4057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2FB08-0565-4C83-BAA4-026512C0C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9" y="1825870"/>
            <a:ext cx="7219950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02561B-0615-47C4-8CF4-3670A1F3986A}"/>
              </a:ext>
            </a:extLst>
          </p:cNvPr>
          <p:cNvSpPr/>
          <p:nvPr/>
        </p:nvSpPr>
        <p:spPr>
          <a:xfrm>
            <a:off x="457200" y="4510452"/>
            <a:ext cx="1402197" cy="1002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To add family members to your membership, select “Add Family Member”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456828-CE92-4C62-B650-3A9412E2244C}"/>
              </a:ext>
            </a:extLst>
          </p:cNvPr>
          <p:cNvCxnSpPr>
            <a:stCxn id="6" idx="3"/>
          </p:cNvCxnSpPr>
          <p:nvPr/>
        </p:nvCxnSpPr>
        <p:spPr>
          <a:xfrm flipV="1">
            <a:off x="1859397" y="5011614"/>
            <a:ext cx="1084194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1D3A09C-FB5A-41A8-BE6D-179A180C37A0}"/>
              </a:ext>
            </a:extLst>
          </p:cNvPr>
          <p:cNvSpPr/>
          <p:nvPr/>
        </p:nvSpPr>
        <p:spPr>
          <a:xfrm>
            <a:off x="6812295" y="5248494"/>
            <a:ext cx="1282035" cy="905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are not adding family members at this time, select “Done Adding Family”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C5DCC7-4951-4471-A951-C2ECC53CB331}"/>
              </a:ext>
            </a:extLst>
          </p:cNvPr>
          <p:cNvCxnSpPr>
            <a:stCxn id="9" idx="0"/>
          </p:cNvCxnSpPr>
          <p:nvPr/>
        </p:nvCxnSpPr>
        <p:spPr>
          <a:xfrm flipV="1">
            <a:off x="7453313" y="5011615"/>
            <a:ext cx="2564" cy="2368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3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Family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2399847" y="1288587"/>
            <a:ext cx="4343853" cy="4769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80D14-10CF-47B5-A9A2-C9E469C3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4" y="1369366"/>
            <a:ext cx="3874823" cy="4624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2B6749-5123-4DE0-9358-E1842E391E64}"/>
              </a:ext>
            </a:extLst>
          </p:cNvPr>
          <p:cNvSpPr/>
          <p:nvPr/>
        </p:nvSpPr>
        <p:spPr>
          <a:xfrm>
            <a:off x="525202" y="2716824"/>
            <a:ext cx="1402197" cy="12309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Fill out the registration page with your family member’s information and select “Save”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8E7D6-3659-4328-9736-19847163002F}"/>
              </a:ext>
            </a:extLst>
          </p:cNvPr>
          <p:cNvSpPr/>
          <p:nvPr/>
        </p:nvSpPr>
        <p:spPr>
          <a:xfrm>
            <a:off x="7014151" y="1288587"/>
            <a:ext cx="1402197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Be sure to indicate whether your family member has a GoodLife membership and enter their barcode number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8C7E96-DEAD-4DEE-BB5A-D2C105B8EAD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539154" y="1837592"/>
            <a:ext cx="1474997" cy="22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5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Summary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BFED7-9012-4D0E-A33B-AA1E3FE1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10" y="1565579"/>
            <a:ext cx="6397318" cy="37268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6796E-CC9A-4AB7-B0D2-278882F869F8}"/>
              </a:ext>
            </a:extLst>
          </p:cNvPr>
          <p:cNvSpPr/>
          <p:nvPr/>
        </p:nvSpPr>
        <p:spPr>
          <a:xfrm>
            <a:off x="4801318" y="5512296"/>
            <a:ext cx="2549051" cy="492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additional family members or select “Done Adding Family”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B63A9-967E-40EB-A2A9-424B2B873F36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5591908" y="5210903"/>
            <a:ext cx="483936" cy="3013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207688-1095-472A-A166-C240C9933310}"/>
              </a:ext>
            </a:extLst>
          </p:cNvPr>
          <p:cNvCxnSpPr>
            <a:stCxn id="6" idx="0"/>
          </p:cNvCxnSpPr>
          <p:nvPr/>
        </p:nvCxnSpPr>
        <p:spPr>
          <a:xfrm flipV="1">
            <a:off x="6075844" y="5196692"/>
            <a:ext cx="579933" cy="3156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and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667DE-C686-40EC-AE4E-17CD0359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09687"/>
            <a:ext cx="7153275" cy="4238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A776D-4DD0-4333-9308-13A1BA41F7BF}"/>
              </a:ext>
            </a:extLst>
          </p:cNvPr>
          <p:cNvSpPr/>
          <p:nvPr/>
        </p:nvSpPr>
        <p:spPr>
          <a:xfrm>
            <a:off x="878778" y="1414977"/>
            <a:ext cx="7394784" cy="4133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2EFC7-7913-4A6D-882D-56CCEA2BC09D}"/>
              </a:ext>
            </a:extLst>
          </p:cNvPr>
          <p:cNvSpPr/>
          <p:nvPr/>
        </p:nvSpPr>
        <p:spPr>
          <a:xfrm>
            <a:off x="5320063" y="1679479"/>
            <a:ext cx="2549051" cy="492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Review the terms and conditions for your new membership, then select “I Agree”</a:t>
            </a:r>
          </a:p>
        </p:txBody>
      </p:sp>
    </p:spTree>
    <p:extLst>
      <p:ext uri="{BB962C8B-B14F-4D97-AF65-F5344CB8AC3E}">
        <p14:creationId xmlns:p14="http://schemas.microsoft.com/office/powerpoint/2010/main" val="139245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020C5-849B-4233-B2F8-675D9875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95" y="1455641"/>
            <a:ext cx="5711947" cy="43031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E74C12-48D2-4295-84AA-9ED2AFDB0B31}"/>
              </a:ext>
            </a:extLst>
          </p:cNvPr>
          <p:cNvSpPr/>
          <p:nvPr/>
        </p:nvSpPr>
        <p:spPr>
          <a:xfrm>
            <a:off x="1749215" y="1417638"/>
            <a:ext cx="6031977" cy="4341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B10479-AA97-41F4-B209-A0E9BE4E6850}"/>
              </a:ext>
            </a:extLst>
          </p:cNvPr>
          <p:cNvSpPr/>
          <p:nvPr/>
        </p:nvSpPr>
        <p:spPr>
          <a:xfrm>
            <a:off x="223139" y="4426201"/>
            <a:ext cx="1274526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Review your payment details to ensure they are correct and finalize your payment type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9E51D-B72D-4D24-89A7-CEC661B7745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497665" y="4997701"/>
            <a:ext cx="119278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0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Information</a:t>
            </a:r>
            <a:br>
              <a:rPr lang="en-US" dirty="0"/>
            </a:br>
            <a:r>
              <a:rPr lang="en-US" sz="2700" i="1" dirty="0"/>
              <a:t>(Pre-authorized payments) 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27CD3-C1B4-4F87-A176-44B5F912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32" y="1547445"/>
            <a:ext cx="4131859" cy="4202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438AB8-80F4-4699-88CD-2C769FE486F5}"/>
              </a:ext>
            </a:extLst>
          </p:cNvPr>
          <p:cNvSpPr/>
          <p:nvPr/>
        </p:nvSpPr>
        <p:spPr>
          <a:xfrm>
            <a:off x="2355885" y="1499601"/>
            <a:ext cx="4361438" cy="42505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BBF76-6F62-4039-98ED-C21EACFF1AA0}"/>
              </a:ext>
            </a:extLst>
          </p:cNvPr>
          <p:cNvSpPr/>
          <p:nvPr/>
        </p:nvSpPr>
        <p:spPr>
          <a:xfrm>
            <a:off x="589085" y="3429000"/>
            <a:ext cx="1274526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have selected the pre-authorized payment option, fill out your banking information and select “Complete Registration”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5C470-3315-464E-8365-3B3DE19A54DB}"/>
              </a:ext>
            </a:extLst>
          </p:cNvPr>
          <p:cNvSpPr/>
          <p:nvPr/>
        </p:nvSpPr>
        <p:spPr>
          <a:xfrm>
            <a:off x="7104089" y="3545136"/>
            <a:ext cx="1274526" cy="541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Please ensure you select “I Agree”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109548-2BC9-44A2-8DB1-E8A2881DF32C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433646" y="3805234"/>
            <a:ext cx="1670443" cy="106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252AE-18B4-4F2A-8A7E-5852DDCF09E5}"/>
              </a:ext>
            </a:extLst>
          </p:cNvPr>
          <p:cNvSpPr/>
          <p:nvPr/>
        </p:nvSpPr>
        <p:spPr>
          <a:xfrm>
            <a:off x="457200" y="5194802"/>
            <a:ext cx="1724083" cy="620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/>
              <a:t>Please note: Credit cards are not accepted for the pre-authorized payment option </a:t>
            </a:r>
          </a:p>
        </p:txBody>
      </p:sp>
    </p:spTree>
    <p:extLst>
      <p:ext uri="{BB962C8B-B14F-4D97-AF65-F5344CB8AC3E}">
        <p14:creationId xmlns:p14="http://schemas.microsoft.com/office/powerpoint/2010/main" val="17295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Member</a:t>
            </a:r>
            <a:br>
              <a:rPr lang="en-US" dirty="0"/>
            </a:br>
            <a:r>
              <a:rPr lang="en-US" sz="2000" i="1" dirty="0"/>
              <a:t>Follow this flow if you have Never been a member of Goodlife fitness in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Information</a:t>
            </a:r>
            <a:br>
              <a:rPr lang="en-US" dirty="0"/>
            </a:br>
            <a:r>
              <a:rPr lang="en-US" sz="2700" i="1" dirty="0"/>
              <a:t>(Paid in Full)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95A6FEC-B61C-40B2-995E-04F669D23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2" y="1853406"/>
            <a:ext cx="6048375" cy="4019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6FBE77-130A-4E42-9C04-643E8DDFCC83}"/>
              </a:ext>
            </a:extLst>
          </p:cNvPr>
          <p:cNvSpPr/>
          <p:nvPr/>
        </p:nvSpPr>
        <p:spPr>
          <a:xfrm>
            <a:off x="1151339" y="1455641"/>
            <a:ext cx="7044660" cy="4417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2576C-F514-42E0-918C-CD8A2E972C49}"/>
              </a:ext>
            </a:extLst>
          </p:cNvPr>
          <p:cNvSpPr/>
          <p:nvPr/>
        </p:nvSpPr>
        <p:spPr>
          <a:xfrm>
            <a:off x="93106" y="3356568"/>
            <a:ext cx="1709788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have selected the paid in full option, you will be redirected to the Moneris site to complete your credit card payment securely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ADE96-97BC-421F-877F-11CE3F6A6177}"/>
              </a:ext>
            </a:extLst>
          </p:cNvPr>
          <p:cNvSpPr txBox="1"/>
          <p:nvPr/>
        </p:nvSpPr>
        <p:spPr>
          <a:xfrm>
            <a:off x="3446584" y="2417885"/>
            <a:ext cx="1266911" cy="474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5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Confirmation Page </a:t>
            </a:r>
            <a:endParaRPr lang="en-US" sz="27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2B799-1645-40DE-8C8F-0E94DB9F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9" y="1614121"/>
            <a:ext cx="7200900" cy="4210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A5CC41-BDCF-4238-84CF-AD380A973F55}"/>
              </a:ext>
            </a:extLst>
          </p:cNvPr>
          <p:cNvSpPr/>
          <p:nvPr/>
        </p:nvSpPr>
        <p:spPr>
          <a:xfrm>
            <a:off x="1049669" y="1455641"/>
            <a:ext cx="7302569" cy="44791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2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 Member</a:t>
            </a:r>
            <a:br>
              <a:rPr lang="en-US" dirty="0"/>
            </a:br>
            <a:r>
              <a:rPr lang="en-US" sz="2200" i="1" dirty="0"/>
              <a:t>Follow this flow if you have EVER HAD A GOODLIFE FITNESS MEMBERSHIP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8589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In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518D5-105A-4C80-A2D6-A11D9D8324A7}"/>
              </a:ext>
            </a:extLst>
          </p:cNvPr>
          <p:cNvSpPr/>
          <p:nvPr/>
        </p:nvSpPr>
        <p:spPr>
          <a:xfrm>
            <a:off x="775589" y="5440363"/>
            <a:ext cx="1631641" cy="626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know your username/password, enter it and select “Login”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457200" y="1358286"/>
            <a:ext cx="8229600" cy="35140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9D523-CEB2-47EC-BAA5-29E6EF1C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40" y="3317694"/>
            <a:ext cx="1856276" cy="2157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EBE99D-2A47-4ABD-B80E-17E41A099119}"/>
              </a:ext>
            </a:extLst>
          </p:cNvPr>
          <p:cNvSpPr/>
          <p:nvPr/>
        </p:nvSpPr>
        <p:spPr>
          <a:xfrm>
            <a:off x="2559630" y="5433464"/>
            <a:ext cx="1631641" cy="626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haven’t logged in since October 2019, select “Forgot/Create Password”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D9EDA-48B4-4259-9FAB-D0E83D6ED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8286"/>
            <a:ext cx="8229600" cy="34819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016338-2BDF-475A-AC33-33F158575F8A}"/>
              </a:ext>
            </a:extLst>
          </p:cNvPr>
          <p:cNvCxnSpPr>
            <a:cxnSpLocks/>
          </p:cNvCxnSpPr>
          <p:nvPr/>
        </p:nvCxnSpPr>
        <p:spPr>
          <a:xfrm flipV="1">
            <a:off x="3393307" y="4699489"/>
            <a:ext cx="950364" cy="7339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BD3650-0C40-4F07-821F-B21AE07C00EE}"/>
              </a:ext>
            </a:extLst>
          </p:cNvPr>
          <p:cNvCxnSpPr>
            <a:cxnSpLocks/>
          </p:cNvCxnSpPr>
          <p:nvPr/>
        </p:nvCxnSpPr>
        <p:spPr>
          <a:xfrm flipV="1">
            <a:off x="931987" y="4692590"/>
            <a:ext cx="0" cy="7408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Forgot/Create Password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BE99D-2A47-4ABD-B80E-17E41A099119}"/>
              </a:ext>
            </a:extLst>
          </p:cNvPr>
          <p:cNvSpPr/>
          <p:nvPr/>
        </p:nvSpPr>
        <p:spPr>
          <a:xfrm>
            <a:off x="3249159" y="5156813"/>
            <a:ext cx="1991056" cy="626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Enter your email address, member number (located on your contract) or your barcode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BD8D-FF12-4071-9027-FABCF1AC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3" y="1638769"/>
            <a:ext cx="7198122" cy="30124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249D0D-1A59-409D-A184-B38A241B7CA1}"/>
              </a:ext>
            </a:extLst>
          </p:cNvPr>
          <p:cNvSpPr/>
          <p:nvPr/>
        </p:nvSpPr>
        <p:spPr>
          <a:xfrm>
            <a:off x="908385" y="1387961"/>
            <a:ext cx="6995900" cy="35140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Validate Contact Information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77CA1-D913-41E1-BD3C-33811A37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44" y="1640680"/>
            <a:ext cx="6159311" cy="3576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853F55-8828-4546-B494-1DA71B2CB274}"/>
              </a:ext>
            </a:extLst>
          </p:cNvPr>
          <p:cNvSpPr/>
          <p:nvPr/>
        </p:nvSpPr>
        <p:spPr>
          <a:xfrm>
            <a:off x="246901" y="3264169"/>
            <a:ext cx="1402197" cy="114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on “Send Code” to send a code to your email address. This will confirm your contact information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461B5-EA41-4ABC-A33D-7943331EC61F}"/>
              </a:ext>
            </a:extLst>
          </p:cNvPr>
          <p:cNvCxnSpPr/>
          <p:nvPr/>
        </p:nvCxnSpPr>
        <p:spPr>
          <a:xfrm>
            <a:off x="1649098" y="3826877"/>
            <a:ext cx="15864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76C7-4F2D-4FC5-A70B-E6312F63BE43}"/>
              </a:ext>
            </a:extLst>
          </p:cNvPr>
          <p:cNvSpPr/>
          <p:nvPr/>
        </p:nvSpPr>
        <p:spPr>
          <a:xfrm>
            <a:off x="6590463" y="4169894"/>
            <a:ext cx="1402197" cy="45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You can also receive the code by phone</a:t>
            </a:r>
          </a:p>
        </p:txBody>
      </p:sp>
    </p:spTree>
    <p:extLst>
      <p:ext uri="{BB962C8B-B14F-4D97-AF65-F5344CB8AC3E}">
        <p14:creationId xmlns:p14="http://schemas.microsoft.com/office/powerpoint/2010/main" val="334214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Reset Password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461B5-EA41-4ABC-A33D-7943331EC61F}"/>
              </a:ext>
            </a:extLst>
          </p:cNvPr>
          <p:cNvCxnSpPr/>
          <p:nvPr/>
        </p:nvCxnSpPr>
        <p:spPr>
          <a:xfrm>
            <a:off x="1649098" y="3826877"/>
            <a:ext cx="15864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76C7-4F2D-4FC5-A70B-E6312F63BE43}"/>
              </a:ext>
            </a:extLst>
          </p:cNvPr>
          <p:cNvSpPr/>
          <p:nvPr/>
        </p:nvSpPr>
        <p:spPr>
          <a:xfrm>
            <a:off x="6590463" y="4169894"/>
            <a:ext cx="1402197" cy="45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You can also receive the code by phone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6A629-EFC1-4BD0-899F-94152197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19" y="1228725"/>
            <a:ext cx="7219950" cy="4400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D18044-FE9F-4F32-8E44-4AC94EA09643}"/>
              </a:ext>
            </a:extLst>
          </p:cNvPr>
          <p:cNvSpPr/>
          <p:nvPr/>
        </p:nvSpPr>
        <p:spPr>
          <a:xfrm>
            <a:off x="729307" y="1224843"/>
            <a:ext cx="7285961" cy="4404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B7AB3B-2A7F-42EA-87AF-97FF7C4F39D2}"/>
              </a:ext>
            </a:extLst>
          </p:cNvPr>
          <p:cNvSpPr/>
          <p:nvPr/>
        </p:nvSpPr>
        <p:spPr>
          <a:xfrm>
            <a:off x="355584" y="4187902"/>
            <a:ext cx="1402197" cy="865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Enter the 6-digit code received by either email or phone, then select a new password</a:t>
            </a:r>
          </a:p>
        </p:txBody>
      </p:sp>
    </p:spTree>
    <p:extLst>
      <p:ext uri="{BB962C8B-B14F-4D97-AF65-F5344CB8AC3E}">
        <p14:creationId xmlns:p14="http://schemas.microsoft.com/office/powerpoint/2010/main" val="22104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Confirmation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40DC8-C09A-4CFB-B819-726010C8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40" y="2051459"/>
            <a:ext cx="6366921" cy="2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0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Company 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248688" y="1358286"/>
            <a:ext cx="6857819" cy="35140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4853B-E1B1-4CCA-A016-4BB4F6E2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44" y="1573919"/>
            <a:ext cx="6406343" cy="3239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73D691-4467-43EF-A1D4-F780BBABD6BE}"/>
              </a:ext>
            </a:extLst>
          </p:cNvPr>
          <p:cNvSpPr/>
          <p:nvPr/>
        </p:nvSpPr>
        <p:spPr>
          <a:xfrm>
            <a:off x="325340" y="3582991"/>
            <a:ext cx="1846360" cy="417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Search for your company name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CE9127-8B8F-4F91-B8B3-965CDB78A81C}"/>
              </a:ext>
            </a:extLst>
          </p:cNvPr>
          <p:cNvCxnSpPr/>
          <p:nvPr/>
        </p:nvCxnSpPr>
        <p:spPr>
          <a:xfrm>
            <a:off x="2171700" y="3815862"/>
            <a:ext cx="94956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753D0-6CFA-4FF0-983E-56A6ECBA1A3A}"/>
              </a:ext>
            </a:extLst>
          </p:cNvPr>
          <p:cNvSpPr/>
          <p:nvPr/>
        </p:nvSpPr>
        <p:spPr>
          <a:xfrm>
            <a:off x="3121269" y="5068597"/>
            <a:ext cx="3513899" cy="8622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You will be prompted to confirm your employment either by entering a company identifier (unique ID) or your work email address. Follow the instructions on screen. </a:t>
            </a:r>
          </a:p>
        </p:txBody>
      </p:sp>
    </p:spTree>
    <p:extLst>
      <p:ext uri="{BB962C8B-B14F-4D97-AF65-F5344CB8AC3E}">
        <p14:creationId xmlns:p14="http://schemas.microsoft.com/office/powerpoint/2010/main" val="344820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Pre-Registration Page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BD3650-0C40-4F07-821F-B21AE07C00EE}"/>
              </a:ext>
            </a:extLst>
          </p:cNvPr>
          <p:cNvCxnSpPr/>
          <p:nvPr/>
        </p:nvCxnSpPr>
        <p:spPr>
          <a:xfrm flipH="1" flipV="1">
            <a:off x="6277709" y="4281854"/>
            <a:ext cx="1864" cy="9496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2435649" y="1139645"/>
            <a:ext cx="4457520" cy="493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EA6A1-7D12-4CD4-8C9C-42746FC0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73" y="1208820"/>
            <a:ext cx="4369596" cy="47961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322295" y="5506181"/>
            <a:ext cx="1438211" cy="417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Select your preferred membership option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F0C48-FB52-4FFD-AA75-F8966F3DC105}"/>
              </a:ext>
            </a:extLst>
          </p:cNvPr>
          <p:cNvCxnSpPr/>
          <p:nvPr/>
        </p:nvCxnSpPr>
        <p:spPr>
          <a:xfrm>
            <a:off x="1760506" y="5714999"/>
            <a:ext cx="137834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0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Page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459523" y="1358286"/>
            <a:ext cx="6453554" cy="35140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03173-4CF6-450F-ADD1-67A9FE7E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68" y="1438852"/>
            <a:ext cx="6298257" cy="33529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2BE3B3-1FA3-4D86-96F4-E591D1AEA96A}"/>
              </a:ext>
            </a:extLst>
          </p:cNvPr>
          <p:cNvSpPr/>
          <p:nvPr/>
        </p:nvSpPr>
        <p:spPr>
          <a:xfrm>
            <a:off x="215959" y="2441328"/>
            <a:ext cx="1101316" cy="1407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Select Continue to proceed to Sign up for locations throughout Canada, except Quebec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BAFF2-E667-4702-8FD2-CDCCDD876DDF}"/>
              </a:ext>
            </a:extLst>
          </p:cNvPr>
          <p:cNvSpPr/>
          <p:nvPr/>
        </p:nvSpPr>
        <p:spPr>
          <a:xfrm>
            <a:off x="2822331" y="5147886"/>
            <a:ext cx="2124154" cy="703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planning to work out in Quebec, select “click here”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F80EAB-6214-49E0-9C2D-258E5B4C6CD5}"/>
              </a:ext>
            </a:extLst>
          </p:cNvPr>
          <p:cNvCxnSpPr>
            <a:cxnSpLocks/>
          </p:cNvCxnSpPr>
          <p:nvPr/>
        </p:nvCxnSpPr>
        <p:spPr>
          <a:xfrm flipH="1" flipV="1">
            <a:off x="3991709" y="4539720"/>
            <a:ext cx="1864" cy="60816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00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Page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582794" y="1336623"/>
            <a:ext cx="6145643" cy="43080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65445" y="2904693"/>
            <a:ext cx="1438211" cy="7441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Complete all fields on the screen to create your account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F7A36-8A4D-4688-9C72-2C53B1A2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8" y="1423075"/>
            <a:ext cx="5969781" cy="40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3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Selector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644341" y="1494793"/>
            <a:ext cx="5969798" cy="37915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159416" y="2904693"/>
            <a:ext cx="1370444" cy="1051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on “Select a Club” and search for the club most convenient for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C9BFD-BE60-4B35-8997-D35CAD81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571625"/>
            <a:ext cx="56673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Page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512627" y="1274985"/>
            <a:ext cx="6640772" cy="4492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184640" y="2013438"/>
            <a:ext cx="1143000" cy="6561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Please provide a personal email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1001B-231D-45FD-B962-F1361BE8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0" y="1336623"/>
            <a:ext cx="6558849" cy="44307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779C8A-597B-4B83-8558-EC080D0E5061}"/>
              </a:ext>
            </a:extLst>
          </p:cNvPr>
          <p:cNvCxnSpPr>
            <a:stCxn id="8" idx="2"/>
          </p:cNvCxnSpPr>
          <p:nvPr/>
        </p:nvCxnSpPr>
        <p:spPr>
          <a:xfrm>
            <a:off x="756140" y="2669629"/>
            <a:ext cx="914398" cy="23183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1D295-6F56-4314-8BE4-AFD3BE597C50}"/>
              </a:ext>
            </a:extLst>
          </p:cNvPr>
          <p:cNvSpPr/>
          <p:nvPr/>
        </p:nvSpPr>
        <p:spPr>
          <a:xfrm>
            <a:off x="118872" y="4961374"/>
            <a:ext cx="1222132" cy="8059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Once all fields are completed, select “I Agree” then click on “Continue”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E2A9AF-24CE-4DDA-A0A4-767E2BEAE66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341004" y="5364354"/>
            <a:ext cx="180664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26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Family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049670" y="1455641"/>
            <a:ext cx="7470076" cy="4057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2FB08-0565-4C83-BAA4-026512C0C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9" y="1825870"/>
            <a:ext cx="7219950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02561B-0615-47C4-8CF4-3670A1F3986A}"/>
              </a:ext>
            </a:extLst>
          </p:cNvPr>
          <p:cNvSpPr/>
          <p:nvPr/>
        </p:nvSpPr>
        <p:spPr>
          <a:xfrm>
            <a:off x="457200" y="4510452"/>
            <a:ext cx="1402197" cy="10023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To add family members to your membership, select “Add Family Member”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456828-CE92-4C62-B650-3A9412E2244C}"/>
              </a:ext>
            </a:extLst>
          </p:cNvPr>
          <p:cNvCxnSpPr>
            <a:stCxn id="6" idx="3"/>
          </p:cNvCxnSpPr>
          <p:nvPr/>
        </p:nvCxnSpPr>
        <p:spPr>
          <a:xfrm flipV="1">
            <a:off x="1859397" y="5011614"/>
            <a:ext cx="1084194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1D3A09C-FB5A-41A8-BE6D-179A180C37A0}"/>
              </a:ext>
            </a:extLst>
          </p:cNvPr>
          <p:cNvSpPr/>
          <p:nvPr/>
        </p:nvSpPr>
        <p:spPr>
          <a:xfrm>
            <a:off x="6812295" y="5248494"/>
            <a:ext cx="1282035" cy="905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are not adding family members at this time, select “Done Adding Family”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C5DCC7-4951-4471-A951-C2ECC53CB331}"/>
              </a:ext>
            </a:extLst>
          </p:cNvPr>
          <p:cNvCxnSpPr>
            <a:stCxn id="9" idx="0"/>
          </p:cNvCxnSpPr>
          <p:nvPr/>
        </p:nvCxnSpPr>
        <p:spPr>
          <a:xfrm flipV="1">
            <a:off x="7453313" y="5011615"/>
            <a:ext cx="2564" cy="23687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91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Family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2399847" y="1288587"/>
            <a:ext cx="4343853" cy="4769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80D14-10CF-47B5-A9A2-C9E469C3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4" y="1369366"/>
            <a:ext cx="3874823" cy="4624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2B6749-5123-4DE0-9358-E1842E391E64}"/>
              </a:ext>
            </a:extLst>
          </p:cNvPr>
          <p:cNvSpPr/>
          <p:nvPr/>
        </p:nvSpPr>
        <p:spPr>
          <a:xfrm>
            <a:off x="525202" y="2716824"/>
            <a:ext cx="1402197" cy="12309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Fill out the registration page with your family member’s information and select “Save”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8E7D6-3659-4328-9736-19847163002F}"/>
              </a:ext>
            </a:extLst>
          </p:cNvPr>
          <p:cNvSpPr/>
          <p:nvPr/>
        </p:nvSpPr>
        <p:spPr>
          <a:xfrm>
            <a:off x="7014151" y="1288587"/>
            <a:ext cx="1402197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Be sure to indicate whether your family member has a GoodLife membership and enter their barcode number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8C7E96-DEAD-4DEE-BB5A-D2C105B8EAD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539154" y="1837592"/>
            <a:ext cx="1474997" cy="2249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11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Summary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C7C9-5737-4285-AB21-A7BAD0C48C38}"/>
              </a:ext>
            </a:extLst>
          </p:cNvPr>
          <p:cNvSpPr/>
          <p:nvPr/>
        </p:nvSpPr>
        <p:spPr>
          <a:xfrm>
            <a:off x="1151339" y="1455641"/>
            <a:ext cx="7044660" cy="39467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BFED7-9012-4D0E-A33B-AA1E3FE1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10" y="1565579"/>
            <a:ext cx="6397318" cy="37268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6796E-CC9A-4AB7-B0D2-278882F869F8}"/>
              </a:ext>
            </a:extLst>
          </p:cNvPr>
          <p:cNvSpPr/>
          <p:nvPr/>
        </p:nvSpPr>
        <p:spPr>
          <a:xfrm>
            <a:off x="4801318" y="5512296"/>
            <a:ext cx="2549051" cy="492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Add additional family members or select “Done Adding Family”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B63A9-967E-40EB-A2A9-424B2B873F36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5591908" y="5210903"/>
            <a:ext cx="483936" cy="3013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207688-1095-472A-A166-C240C9933310}"/>
              </a:ext>
            </a:extLst>
          </p:cNvPr>
          <p:cNvCxnSpPr>
            <a:stCxn id="6" idx="0"/>
          </p:cNvCxnSpPr>
          <p:nvPr/>
        </p:nvCxnSpPr>
        <p:spPr>
          <a:xfrm flipV="1">
            <a:off x="6075844" y="5196692"/>
            <a:ext cx="579933" cy="3156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3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and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667DE-C686-40EC-AE4E-17CD0359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09687"/>
            <a:ext cx="7153275" cy="4238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A776D-4DD0-4333-9308-13A1BA41F7BF}"/>
              </a:ext>
            </a:extLst>
          </p:cNvPr>
          <p:cNvSpPr/>
          <p:nvPr/>
        </p:nvSpPr>
        <p:spPr>
          <a:xfrm>
            <a:off x="878778" y="1414977"/>
            <a:ext cx="7394784" cy="41333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2EFC7-7913-4A6D-882D-56CCEA2BC09D}"/>
              </a:ext>
            </a:extLst>
          </p:cNvPr>
          <p:cNvSpPr/>
          <p:nvPr/>
        </p:nvSpPr>
        <p:spPr>
          <a:xfrm>
            <a:off x="5320063" y="1679479"/>
            <a:ext cx="2549051" cy="492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Review the terms and conditions for your new membership, then select “I Agree”</a:t>
            </a:r>
          </a:p>
        </p:txBody>
      </p:sp>
    </p:spTree>
    <p:extLst>
      <p:ext uri="{BB962C8B-B14F-4D97-AF65-F5344CB8AC3E}">
        <p14:creationId xmlns:p14="http://schemas.microsoft.com/office/powerpoint/2010/main" val="3295969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020C5-849B-4233-B2F8-675D9875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95" y="1455641"/>
            <a:ext cx="5711947" cy="43031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E74C12-48D2-4295-84AA-9ED2AFDB0B31}"/>
              </a:ext>
            </a:extLst>
          </p:cNvPr>
          <p:cNvSpPr/>
          <p:nvPr/>
        </p:nvSpPr>
        <p:spPr>
          <a:xfrm>
            <a:off x="1749215" y="1417638"/>
            <a:ext cx="6031977" cy="4341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B10479-AA97-41F4-B209-A0E9BE4E6850}"/>
              </a:ext>
            </a:extLst>
          </p:cNvPr>
          <p:cNvSpPr/>
          <p:nvPr/>
        </p:nvSpPr>
        <p:spPr>
          <a:xfrm>
            <a:off x="223139" y="4426201"/>
            <a:ext cx="1274526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Review your payment details to ensure they are correct and finalize your payment type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9E51D-B72D-4D24-89A7-CEC661B7745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497665" y="4997701"/>
            <a:ext cx="119278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43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Information</a:t>
            </a:r>
            <a:br>
              <a:rPr lang="en-US" dirty="0"/>
            </a:br>
            <a:r>
              <a:rPr lang="en-US" sz="2700" i="1" dirty="0"/>
              <a:t>(Pre-authorized payments) 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27CD3-C1B4-4F87-A176-44B5F912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32" y="1547445"/>
            <a:ext cx="4131859" cy="4202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438AB8-80F4-4699-88CD-2C769FE486F5}"/>
              </a:ext>
            </a:extLst>
          </p:cNvPr>
          <p:cNvSpPr/>
          <p:nvPr/>
        </p:nvSpPr>
        <p:spPr>
          <a:xfrm>
            <a:off x="2355885" y="1499601"/>
            <a:ext cx="4361438" cy="42505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BBF76-6F62-4039-98ED-C21EACFF1AA0}"/>
              </a:ext>
            </a:extLst>
          </p:cNvPr>
          <p:cNvSpPr/>
          <p:nvPr/>
        </p:nvSpPr>
        <p:spPr>
          <a:xfrm>
            <a:off x="589085" y="3429000"/>
            <a:ext cx="1274526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have selected the pre-authorized payment option, fill out your banking information and select “Complete Registration”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5C470-3315-464E-8365-3B3DE19A54DB}"/>
              </a:ext>
            </a:extLst>
          </p:cNvPr>
          <p:cNvSpPr/>
          <p:nvPr/>
        </p:nvSpPr>
        <p:spPr>
          <a:xfrm>
            <a:off x="7104089" y="3545136"/>
            <a:ext cx="1274526" cy="5414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Please ensure you select “I Agree”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109548-2BC9-44A2-8DB1-E8A2881DF32C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433646" y="3805234"/>
            <a:ext cx="1670443" cy="106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252AE-18B4-4F2A-8A7E-5852DDCF09E5}"/>
              </a:ext>
            </a:extLst>
          </p:cNvPr>
          <p:cNvSpPr/>
          <p:nvPr/>
        </p:nvSpPr>
        <p:spPr>
          <a:xfrm>
            <a:off x="457200" y="5194802"/>
            <a:ext cx="1724083" cy="620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/>
              <a:t>Please note: Credit cards are not accepted for the pre-authorized payment option </a:t>
            </a:r>
          </a:p>
        </p:txBody>
      </p:sp>
    </p:spTree>
    <p:extLst>
      <p:ext uri="{BB962C8B-B14F-4D97-AF65-F5344CB8AC3E}">
        <p14:creationId xmlns:p14="http://schemas.microsoft.com/office/powerpoint/2010/main" val="3880851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Information</a:t>
            </a:r>
            <a:br>
              <a:rPr lang="en-US" dirty="0"/>
            </a:br>
            <a:r>
              <a:rPr lang="en-US" sz="2700" i="1" dirty="0"/>
              <a:t>(Paid in Full)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95A6FEC-B61C-40B2-995E-04F669D23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12" y="1853406"/>
            <a:ext cx="6048375" cy="4019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6FBE77-130A-4E42-9C04-643E8DDFCC83}"/>
              </a:ext>
            </a:extLst>
          </p:cNvPr>
          <p:cNvSpPr/>
          <p:nvPr/>
        </p:nvSpPr>
        <p:spPr>
          <a:xfrm>
            <a:off x="1151339" y="1455641"/>
            <a:ext cx="7044660" cy="4417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2576C-F514-42E0-918C-CD8A2E972C49}"/>
              </a:ext>
            </a:extLst>
          </p:cNvPr>
          <p:cNvSpPr/>
          <p:nvPr/>
        </p:nvSpPr>
        <p:spPr>
          <a:xfrm>
            <a:off x="93106" y="3356568"/>
            <a:ext cx="1709788" cy="1142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If you have selected the paid in full option, you will be redirected to the Moneris site to complete your credit card payment securely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ADE96-97BC-421F-877F-11CE3F6A6177}"/>
              </a:ext>
            </a:extLst>
          </p:cNvPr>
          <p:cNvSpPr txBox="1"/>
          <p:nvPr/>
        </p:nvSpPr>
        <p:spPr>
          <a:xfrm>
            <a:off x="3446584" y="2417885"/>
            <a:ext cx="1266911" cy="474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1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Quebec Locations Only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936769-4AB5-4DA3-A625-15E1499D7955}"/>
              </a:ext>
            </a:extLst>
          </p:cNvPr>
          <p:cNvSpPr/>
          <p:nvPr/>
        </p:nvSpPr>
        <p:spPr>
          <a:xfrm>
            <a:off x="712177" y="1457202"/>
            <a:ext cx="7728438" cy="34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DA938-0CDD-4F32-9179-387134A5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2" y="1582765"/>
            <a:ext cx="7069015" cy="3188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F7DC0F-F20B-4ADC-8239-84CF34EF30A3}"/>
              </a:ext>
            </a:extLst>
          </p:cNvPr>
          <p:cNvSpPr/>
          <p:nvPr/>
        </p:nvSpPr>
        <p:spPr>
          <a:xfrm>
            <a:off x="3171491" y="5186572"/>
            <a:ext cx="2736940" cy="485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To purchase a membership with </a:t>
            </a:r>
            <a:r>
              <a:rPr lang="en-US" sz="1000" b="1" dirty="0" err="1"/>
              <a:t>Econofitness</a:t>
            </a:r>
            <a:r>
              <a:rPr lang="en-US" sz="1000" b="1" dirty="0"/>
              <a:t> in Quebec, please visit one of their club locations</a:t>
            </a:r>
          </a:p>
        </p:txBody>
      </p:sp>
    </p:spTree>
    <p:extLst>
      <p:ext uri="{BB962C8B-B14F-4D97-AF65-F5344CB8AC3E}">
        <p14:creationId xmlns:p14="http://schemas.microsoft.com/office/powerpoint/2010/main" val="1729151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Confirmation Page </a:t>
            </a:r>
            <a:endParaRPr lang="en-US" sz="27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2B799-1645-40DE-8C8F-0E94DB9F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9" y="1614121"/>
            <a:ext cx="7200900" cy="4210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A5CC41-BDCF-4238-84CF-AD380A973F55}"/>
              </a:ext>
            </a:extLst>
          </p:cNvPr>
          <p:cNvSpPr/>
          <p:nvPr/>
        </p:nvSpPr>
        <p:spPr>
          <a:xfrm>
            <a:off x="1049669" y="1455641"/>
            <a:ext cx="7302569" cy="44791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Account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518D5-105A-4C80-A2D6-A11D9D8324A7}"/>
              </a:ext>
            </a:extLst>
          </p:cNvPr>
          <p:cNvSpPr/>
          <p:nvPr/>
        </p:nvSpPr>
        <p:spPr>
          <a:xfrm>
            <a:off x="5560467" y="5231544"/>
            <a:ext cx="1438211" cy="4176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Select “Register Now”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228555" y="1417638"/>
            <a:ext cx="8686889" cy="32862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6B924-449D-4293-8843-2613E763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85" y="1453937"/>
            <a:ext cx="8526827" cy="32136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BD3650-0C40-4F07-821F-B21AE07C00E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277709" y="4176346"/>
            <a:ext cx="1864" cy="105519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Company 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248688" y="1358286"/>
            <a:ext cx="6857819" cy="35140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4853B-E1B1-4CCA-A016-4BB4F6E2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44" y="1573919"/>
            <a:ext cx="6406343" cy="3239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73D691-4467-43EF-A1D4-F780BBABD6BE}"/>
              </a:ext>
            </a:extLst>
          </p:cNvPr>
          <p:cNvSpPr/>
          <p:nvPr/>
        </p:nvSpPr>
        <p:spPr>
          <a:xfrm>
            <a:off x="325340" y="3582991"/>
            <a:ext cx="1846360" cy="417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Search for your company name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CE9127-8B8F-4F91-B8B3-965CDB78A81C}"/>
              </a:ext>
            </a:extLst>
          </p:cNvPr>
          <p:cNvCxnSpPr/>
          <p:nvPr/>
        </p:nvCxnSpPr>
        <p:spPr>
          <a:xfrm>
            <a:off x="2171700" y="3815862"/>
            <a:ext cx="94956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753D0-6CFA-4FF0-983E-56A6ECBA1A3A}"/>
              </a:ext>
            </a:extLst>
          </p:cNvPr>
          <p:cNvSpPr/>
          <p:nvPr/>
        </p:nvSpPr>
        <p:spPr>
          <a:xfrm>
            <a:off x="3121269" y="5068597"/>
            <a:ext cx="3513899" cy="8622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You will be prompted to confirm your employment either by entering a company identifier (unique ID) or your work email address. Follow the instructions on screen. </a:t>
            </a:r>
          </a:p>
        </p:txBody>
      </p:sp>
    </p:spTree>
    <p:extLst>
      <p:ext uri="{BB962C8B-B14F-4D97-AF65-F5344CB8AC3E}">
        <p14:creationId xmlns:p14="http://schemas.microsoft.com/office/powerpoint/2010/main" val="22502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Pre-Registration Page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BD3650-0C40-4F07-821F-B21AE07C00EE}"/>
              </a:ext>
            </a:extLst>
          </p:cNvPr>
          <p:cNvCxnSpPr/>
          <p:nvPr/>
        </p:nvCxnSpPr>
        <p:spPr>
          <a:xfrm flipH="1" flipV="1">
            <a:off x="6277709" y="4281854"/>
            <a:ext cx="1864" cy="9496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2435649" y="1139645"/>
            <a:ext cx="4457520" cy="493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EA6A1-7D12-4CD4-8C9C-42746FC0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73" y="1208820"/>
            <a:ext cx="4369596" cy="47961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322295" y="5506181"/>
            <a:ext cx="1438211" cy="417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Select your preferred membership option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F0C48-FB52-4FFD-AA75-F8966F3DC105}"/>
              </a:ext>
            </a:extLst>
          </p:cNvPr>
          <p:cNvCxnSpPr/>
          <p:nvPr/>
        </p:nvCxnSpPr>
        <p:spPr>
          <a:xfrm>
            <a:off x="1760506" y="5714999"/>
            <a:ext cx="137834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Page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582794" y="1336623"/>
            <a:ext cx="6145643" cy="43080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65445" y="2904693"/>
            <a:ext cx="1438211" cy="7441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Complete all fields on the screen to create your account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F7A36-8A4D-4688-9C72-2C53B1A2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8" y="1423075"/>
            <a:ext cx="5969781" cy="40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 Selector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3A8467-96E7-49C6-AA4C-FA1112F994AB}"/>
              </a:ext>
            </a:extLst>
          </p:cNvPr>
          <p:cNvSpPr/>
          <p:nvPr/>
        </p:nvSpPr>
        <p:spPr>
          <a:xfrm>
            <a:off x="1644341" y="1494793"/>
            <a:ext cx="5969798" cy="37915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FB90-CB13-4D7B-B3F6-8D9E0A94D61B}"/>
              </a:ext>
            </a:extLst>
          </p:cNvPr>
          <p:cNvSpPr/>
          <p:nvPr/>
        </p:nvSpPr>
        <p:spPr>
          <a:xfrm>
            <a:off x="159416" y="2904693"/>
            <a:ext cx="1370444" cy="10518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Click on “Select a Club” and search for the club most convenient for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C9BFD-BE60-4B35-8997-D35CAD81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571625"/>
            <a:ext cx="56673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90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8991BFBDCB647954D457B8238800C" ma:contentTypeVersion="13" ma:contentTypeDescription="Create a new document." ma:contentTypeScope="" ma:versionID="6cd59f482c1813b287424d607bda50b0">
  <xsd:schema xmlns:xsd="http://www.w3.org/2001/XMLSchema" xmlns:xs="http://www.w3.org/2001/XMLSchema" xmlns:p="http://schemas.microsoft.com/office/2006/metadata/properties" xmlns:ns3="daa096a8-e96c-4eac-8df7-0f4003f61cef" xmlns:ns4="518956ba-391f-4741-bfa8-b29afe7cdb9b" targetNamespace="http://schemas.microsoft.com/office/2006/metadata/properties" ma:root="true" ma:fieldsID="301786e7931daf6b6070b73ed0f26af6" ns3:_="" ns4:_="">
    <xsd:import namespace="daa096a8-e96c-4eac-8df7-0f4003f61cef"/>
    <xsd:import namespace="518956ba-391f-4741-bfa8-b29afe7cdb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096a8-e96c-4eac-8df7-0f4003f61c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956ba-391f-4741-bfa8-b29afe7cd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DD8CE-DEB8-42A7-8A7C-3998ADEA1564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518956ba-391f-4741-bfa8-b29afe7cdb9b"/>
    <ds:schemaRef ds:uri="daa096a8-e96c-4eac-8df7-0f4003f61cef"/>
  </ds:schemaRefs>
</ds:datastoreItem>
</file>

<file path=customXml/itemProps2.xml><?xml version="1.0" encoding="utf-8"?>
<ds:datastoreItem xmlns:ds="http://schemas.openxmlformats.org/officeDocument/2006/customXml" ds:itemID="{7923F56A-FA09-42DB-8835-F80069AC1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096a8-e96c-4eac-8df7-0f4003f61cef"/>
    <ds:schemaRef ds:uri="518956ba-391f-4741-bfa8-b29afe7cd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1C47-1A4C-42DD-AEE2-0B23E230C1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9367</TotalTime>
  <Words>838</Words>
  <Application>Microsoft Office PowerPoint</Application>
  <PresentationFormat>On-screen Show (4:3)</PresentationFormat>
  <Paragraphs>94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First Time Member Follow this flow if you have Never been a member of Goodlife fitness in the past</vt:lpstr>
      <vt:lpstr>Welcome Page</vt:lpstr>
      <vt:lpstr>Quebec Locations Only </vt:lpstr>
      <vt:lpstr>Create Account</vt:lpstr>
      <vt:lpstr>Company Search</vt:lpstr>
      <vt:lpstr>Pre-Registration Page </vt:lpstr>
      <vt:lpstr>Registration Page </vt:lpstr>
      <vt:lpstr>Club Selector</vt:lpstr>
      <vt:lpstr>Registration Page </vt:lpstr>
      <vt:lpstr>Validate Contact Information </vt:lpstr>
      <vt:lpstr>Reset Password </vt:lpstr>
      <vt:lpstr>Password Confirmation </vt:lpstr>
      <vt:lpstr>Add Family Members</vt:lpstr>
      <vt:lpstr>Add Family Members</vt:lpstr>
      <vt:lpstr>Family Summary </vt:lpstr>
      <vt:lpstr>Terms and Conditions</vt:lpstr>
      <vt:lpstr>Review Information </vt:lpstr>
      <vt:lpstr>Payment Information (Pre-authorized payments) </vt:lpstr>
      <vt:lpstr>Payment Information (Paid in Full) </vt:lpstr>
      <vt:lpstr>Confirmation Page </vt:lpstr>
      <vt:lpstr>Returning Member Follow this flow if you have EVER HAD A GOODLIFE FITNESS MEMBERSHIP </vt:lpstr>
      <vt:lpstr>Log In </vt:lpstr>
      <vt:lpstr>Forgot/Create Password </vt:lpstr>
      <vt:lpstr>Validate Contact Information </vt:lpstr>
      <vt:lpstr>Reset Password </vt:lpstr>
      <vt:lpstr>Password Confirmation </vt:lpstr>
      <vt:lpstr>Company Search</vt:lpstr>
      <vt:lpstr>Pre-Registration Page </vt:lpstr>
      <vt:lpstr>Registration Page </vt:lpstr>
      <vt:lpstr>Club Selector</vt:lpstr>
      <vt:lpstr>Registration Page </vt:lpstr>
      <vt:lpstr>Add Family Members</vt:lpstr>
      <vt:lpstr>Add Family Members</vt:lpstr>
      <vt:lpstr>Family Summary </vt:lpstr>
      <vt:lpstr>Terms and Conditions</vt:lpstr>
      <vt:lpstr>Review Information </vt:lpstr>
      <vt:lpstr>Payment Information (Pre-authorized payments) </vt:lpstr>
      <vt:lpstr>Payment Information (Paid in Full) </vt:lpstr>
      <vt:lpstr>Confirmation Page </vt:lpstr>
    </vt:vector>
  </TitlesOfParts>
  <Company>GoodLife Fitness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Seaman</dc:creator>
  <cp:lastModifiedBy>Evans, Allan</cp:lastModifiedBy>
  <cp:revision>147</cp:revision>
  <dcterms:created xsi:type="dcterms:W3CDTF">2014-09-05T14:19:11Z</dcterms:created>
  <dcterms:modified xsi:type="dcterms:W3CDTF">2020-07-21T18:50:29Z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0x0101009C58991BFBDCB647954D457B8238800C</vt:lpwstr>
  </property>
</Properties>
</file>